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B3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78" y="-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C38FD7-E348-417B-8B5C-3DA579DA660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77A54F28-C94F-4A0F-87EB-7DA03399691D}">
      <dgm:prSet phldrT="[Text]" custT="1"/>
      <dgm:spPr/>
      <dgm:t>
        <a:bodyPr/>
        <a:lstStyle/>
        <a:p>
          <a:pPr algn="l"/>
          <a:r>
            <a:rPr lang="en-US" sz="1800" i="1" dirty="0">
              <a:solidFill>
                <a:schemeClr val="accent4">
                  <a:lumMod val="75000"/>
                </a:schemeClr>
              </a:solidFill>
            </a:rPr>
            <a:t>Urban Planning</a:t>
          </a:r>
          <a:endParaRPr lang="en-AU" sz="1800" i="1" dirty="0">
            <a:solidFill>
              <a:schemeClr val="accent4">
                <a:lumMod val="75000"/>
              </a:schemeClr>
            </a:solidFill>
          </a:endParaRPr>
        </a:p>
      </dgm:t>
    </dgm:pt>
    <dgm:pt modelId="{D0805C93-116D-4B4B-9F3D-E53645682E16}" type="parTrans" cxnId="{B239D170-2282-4C7F-9035-A28F37CFC474}">
      <dgm:prSet/>
      <dgm:spPr/>
      <dgm:t>
        <a:bodyPr/>
        <a:lstStyle/>
        <a:p>
          <a:endParaRPr lang="en-AU"/>
        </a:p>
      </dgm:t>
    </dgm:pt>
    <dgm:pt modelId="{18BF358E-7109-460A-B544-A7C1BCE8FF89}" type="sibTrans" cxnId="{B239D170-2282-4C7F-9035-A28F37CFC474}">
      <dgm:prSet/>
      <dgm:spPr/>
      <dgm:t>
        <a:bodyPr/>
        <a:lstStyle/>
        <a:p>
          <a:endParaRPr lang="en-AU"/>
        </a:p>
      </dgm:t>
    </dgm:pt>
    <dgm:pt modelId="{A259DD53-4B23-4A4F-B1BF-22E49FFFF0EB}">
      <dgm:prSet custT="1"/>
      <dgm:spPr/>
      <dgm:t>
        <a:bodyPr/>
        <a:lstStyle/>
        <a:p>
          <a:pPr algn="l"/>
          <a:r>
            <a:rPr lang="en-US" sz="1800" i="1" dirty="0">
              <a:solidFill>
                <a:srgbClr val="FF0000"/>
              </a:solidFill>
            </a:rPr>
            <a:t>Property</a:t>
          </a:r>
          <a:endParaRPr lang="en-AU" sz="1800" i="1" dirty="0">
            <a:solidFill>
              <a:srgbClr val="FF0000"/>
            </a:solidFill>
          </a:endParaRPr>
        </a:p>
      </dgm:t>
    </dgm:pt>
    <dgm:pt modelId="{E427A819-1A59-4CC8-BBEC-344880BD62A9}" type="parTrans" cxnId="{F72A8105-FC93-4BA9-BCA1-054631199AF1}">
      <dgm:prSet/>
      <dgm:spPr/>
      <dgm:t>
        <a:bodyPr/>
        <a:lstStyle/>
        <a:p>
          <a:endParaRPr lang="en-AU"/>
        </a:p>
      </dgm:t>
    </dgm:pt>
    <dgm:pt modelId="{54598581-7B35-4C75-8DF9-4C3908539A25}" type="sibTrans" cxnId="{F72A8105-FC93-4BA9-BCA1-054631199AF1}">
      <dgm:prSet/>
      <dgm:spPr/>
      <dgm:t>
        <a:bodyPr/>
        <a:lstStyle/>
        <a:p>
          <a:endParaRPr lang="en-AU"/>
        </a:p>
      </dgm:t>
    </dgm:pt>
    <dgm:pt modelId="{CD2320B3-A93A-47B0-8DB7-C6ED3F7F131B}">
      <dgm:prSet custT="1"/>
      <dgm:spPr/>
      <dgm:t>
        <a:bodyPr/>
        <a:lstStyle/>
        <a:p>
          <a:pPr algn="r"/>
          <a:r>
            <a:rPr lang="en-US" sz="1800" i="1" dirty="0">
              <a:solidFill>
                <a:schemeClr val="accent6"/>
              </a:solidFill>
            </a:rPr>
            <a:t>Landscape architecture</a:t>
          </a:r>
          <a:endParaRPr lang="en-AU" sz="1800" i="1" dirty="0">
            <a:solidFill>
              <a:schemeClr val="accent6"/>
            </a:solidFill>
          </a:endParaRPr>
        </a:p>
      </dgm:t>
    </dgm:pt>
    <dgm:pt modelId="{33816471-69D5-422F-86E1-FDA53DC3BF20}" type="parTrans" cxnId="{E2D08B5C-77ED-49C1-AEC8-163F24E1B151}">
      <dgm:prSet/>
      <dgm:spPr/>
      <dgm:t>
        <a:bodyPr/>
        <a:lstStyle/>
        <a:p>
          <a:endParaRPr lang="en-AU"/>
        </a:p>
      </dgm:t>
    </dgm:pt>
    <dgm:pt modelId="{17B48BAD-5F93-4055-86CA-D89445EC703A}" type="sibTrans" cxnId="{E2D08B5C-77ED-49C1-AEC8-163F24E1B151}">
      <dgm:prSet/>
      <dgm:spPr/>
      <dgm:t>
        <a:bodyPr/>
        <a:lstStyle/>
        <a:p>
          <a:endParaRPr lang="en-AU"/>
        </a:p>
      </dgm:t>
    </dgm:pt>
    <dgm:pt modelId="{2177B231-12A9-4E85-B8CC-4670097DF30E}">
      <dgm:prSet phldrT="[Text]" custT="1"/>
      <dgm:spPr/>
      <dgm:t>
        <a:bodyPr/>
        <a:lstStyle/>
        <a:p>
          <a:r>
            <a:rPr lang="en-US" sz="1800" i="1" dirty="0">
              <a:solidFill>
                <a:schemeClr val="accent2">
                  <a:lumMod val="75000"/>
                </a:schemeClr>
              </a:solidFill>
            </a:rPr>
            <a:t>Construction</a:t>
          </a:r>
          <a:endParaRPr lang="en-AU" sz="1800" i="1" dirty="0">
            <a:solidFill>
              <a:schemeClr val="accent2">
                <a:lumMod val="75000"/>
              </a:schemeClr>
            </a:solidFill>
          </a:endParaRPr>
        </a:p>
      </dgm:t>
    </dgm:pt>
    <dgm:pt modelId="{0E4F2033-2D0A-4202-A4C3-56975AD3A668}" type="sibTrans" cxnId="{BDE24332-2E20-4969-8384-F59626EE3AD3}">
      <dgm:prSet/>
      <dgm:spPr/>
      <dgm:t>
        <a:bodyPr/>
        <a:lstStyle/>
        <a:p>
          <a:endParaRPr lang="en-AU"/>
        </a:p>
      </dgm:t>
    </dgm:pt>
    <dgm:pt modelId="{A66704B1-6587-4845-94D0-419F541A77B5}" type="parTrans" cxnId="{BDE24332-2E20-4969-8384-F59626EE3AD3}">
      <dgm:prSet/>
      <dgm:spPr/>
      <dgm:t>
        <a:bodyPr/>
        <a:lstStyle/>
        <a:p>
          <a:endParaRPr lang="en-AU"/>
        </a:p>
      </dgm:t>
    </dgm:pt>
    <dgm:pt modelId="{A3A0A6B1-5E0A-49DF-B20E-3755A94C9245}">
      <dgm:prSet phldrT="[Text]" custT="1"/>
      <dgm:spPr/>
      <dgm:t>
        <a:bodyPr/>
        <a:lstStyle/>
        <a:p>
          <a:r>
            <a:rPr lang="en-US" sz="1800" i="1" dirty="0">
              <a:solidFill>
                <a:schemeClr val="accent1">
                  <a:lumMod val="75000"/>
                </a:schemeClr>
              </a:solidFill>
            </a:rPr>
            <a:t>Architecture</a:t>
          </a:r>
          <a:endParaRPr lang="en-AU" sz="1800" i="1" dirty="0">
            <a:solidFill>
              <a:schemeClr val="accent1">
                <a:lumMod val="75000"/>
              </a:schemeClr>
            </a:solidFill>
          </a:endParaRPr>
        </a:p>
      </dgm:t>
    </dgm:pt>
    <dgm:pt modelId="{AB44D805-3635-49F6-85BF-651CF746F976}" type="sibTrans" cxnId="{9DC5A1C4-9A68-4D9A-9B2D-A926403BF006}">
      <dgm:prSet/>
      <dgm:spPr/>
      <dgm:t>
        <a:bodyPr/>
        <a:lstStyle/>
        <a:p>
          <a:endParaRPr lang="en-AU"/>
        </a:p>
      </dgm:t>
    </dgm:pt>
    <dgm:pt modelId="{65775BC0-6F13-43A0-BEBB-196F991C78F1}" type="parTrans" cxnId="{9DC5A1C4-9A68-4D9A-9B2D-A926403BF006}">
      <dgm:prSet/>
      <dgm:spPr/>
      <dgm:t>
        <a:bodyPr/>
        <a:lstStyle/>
        <a:p>
          <a:endParaRPr lang="en-AU"/>
        </a:p>
      </dgm:t>
    </dgm:pt>
    <dgm:pt modelId="{4051E865-61AD-4AE2-8250-FD9D3FF253C4}" type="pres">
      <dgm:prSet presAssocID="{B6C38FD7-E348-417B-8B5C-3DA579DA6600}" presName="compositeShape" presStyleCnt="0">
        <dgm:presLayoutVars>
          <dgm:chMax val="7"/>
          <dgm:dir/>
          <dgm:resizeHandles val="exact"/>
        </dgm:presLayoutVars>
      </dgm:prSet>
      <dgm:spPr/>
    </dgm:pt>
    <dgm:pt modelId="{FF378CDA-DAB0-4C9B-A606-3F2F6AAAB104}" type="pres">
      <dgm:prSet presAssocID="{2177B231-12A9-4E85-B8CC-4670097DF30E}" presName="circ1" presStyleLbl="vennNode1" presStyleIdx="0" presStyleCnt="5" custScaleX="102997" custScaleY="102996"/>
      <dgm:spPr>
        <a:solidFill>
          <a:schemeClr val="accent2">
            <a:lumMod val="40000"/>
            <a:lumOff val="60000"/>
            <a:alpha val="50000"/>
          </a:schemeClr>
        </a:solidFill>
        <a:ln>
          <a:noFill/>
        </a:ln>
      </dgm:spPr>
    </dgm:pt>
    <dgm:pt modelId="{7C89419F-B15C-45CA-84F4-BBCC5CD3B6F7}" type="pres">
      <dgm:prSet presAssocID="{2177B231-12A9-4E85-B8CC-4670097DF30E}" presName="circ1Tx" presStyleLbl="revTx" presStyleIdx="0" presStyleCnt="0" custLinFactNeighborY="59868">
        <dgm:presLayoutVars>
          <dgm:chMax val="0"/>
          <dgm:chPref val="0"/>
          <dgm:bulletEnabled val="1"/>
        </dgm:presLayoutVars>
      </dgm:prSet>
      <dgm:spPr/>
    </dgm:pt>
    <dgm:pt modelId="{1A40049E-9C51-4F8E-9FD8-7A25A5C267FE}" type="pres">
      <dgm:prSet presAssocID="{A259DD53-4B23-4A4F-B1BF-22E49FFFF0EB}" presName="circ2" presStyleLbl="vennNode1" presStyleIdx="1" presStyleCnt="5" custScaleX="102997" custScaleY="102996"/>
      <dgm:spPr>
        <a:solidFill>
          <a:srgbClr val="FF0000">
            <a:alpha val="16000"/>
          </a:srgbClr>
        </a:solidFill>
        <a:ln>
          <a:noFill/>
        </a:ln>
      </dgm:spPr>
    </dgm:pt>
    <dgm:pt modelId="{629A63FF-4B75-4031-A019-5122E3344785}" type="pres">
      <dgm:prSet presAssocID="{A259DD53-4B23-4A4F-B1BF-22E49FFFF0EB}" presName="circ2Tx" presStyleLbl="revTx" presStyleIdx="0" presStyleCnt="0" custLinFactNeighborX="-4201" custLinFactNeighborY="39000">
        <dgm:presLayoutVars>
          <dgm:chMax val="0"/>
          <dgm:chPref val="0"/>
          <dgm:bulletEnabled val="1"/>
        </dgm:presLayoutVars>
      </dgm:prSet>
      <dgm:spPr/>
    </dgm:pt>
    <dgm:pt modelId="{94F90478-4F4A-430C-8F47-BADCCA8D3C67}" type="pres">
      <dgm:prSet presAssocID="{CD2320B3-A93A-47B0-8DB7-C6ED3F7F131B}" presName="circ3" presStyleLbl="vennNode1" presStyleIdx="2" presStyleCnt="5" custScaleX="102997" custScaleY="102996"/>
      <dgm:spPr>
        <a:solidFill>
          <a:schemeClr val="accent4">
            <a:lumMod val="60000"/>
            <a:lumOff val="40000"/>
            <a:alpha val="17000"/>
          </a:schemeClr>
        </a:solidFill>
        <a:ln>
          <a:noFill/>
        </a:ln>
      </dgm:spPr>
    </dgm:pt>
    <dgm:pt modelId="{48AF8A82-ADBC-4EEB-8754-703CE7007E09}" type="pres">
      <dgm:prSet presAssocID="{CD2320B3-A93A-47B0-8DB7-C6ED3F7F131B}" presName="circ3Tx" presStyleLbl="revTx" presStyleIdx="0" presStyleCnt="0" custScaleX="147565" custLinFactX="-100000" custLinFactNeighborX="-166642" custLinFactNeighborY="-22528">
        <dgm:presLayoutVars>
          <dgm:chMax val="0"/>
          <dgm:chPref val="0"/>
          <dgm:bulletEnabled val="1"/>
        </dgm:presLayoutVars>
      </dgm:prSet>
      <dgm:spPr/>
    </dgm:pt>
    <dgm:pt modelId="{D00F01FE-68EE-45FD-B07C-FE81DD90D54E}" type="pres">
      <dgm:prSet presAssocID="{77A54F28-C94F-4A0F-87EB-7DA03399691D}" presName="circ4" presStyleLbl="vennNode1" presStyleIdx="3" presStyleCnt="5" custScaleX="102997" custScaleY="102996"/>
      <dgm:spPr>
        <a:solidFill>
          <a:schemeClr val="accent6">
            <a:lumMod val="50000"/>
            <a:alpha val="32000"/>
          </a:schemeClr>
        </a:solidFill>
        <a:ln>
          <a:noFill/>
        </a:ln>
      </dgm:spPr>
    </dgm:pt>
    <dgm:pt modelId="{A2601BE3-6675-4E80-8E37-07D500DAC982}" type="pres">
      <dgm:prSet presAssocID="{77A54F28-C94F-4A0F-87EB-7DA03399691D}" presName="circ4Tx" presStyleLbl="revTx" presStyleIdx="0" presStyleCnt="0" custLinFactX="100000" custLinFactNeighborX="140447" custLinFactNeighborY="-7448">
        <dgm:presLayoutVars>
          <dgm:chMax val="0"/>
          <dgm:chPref val="0"/>
          <dgm:bulletEnabled val="1"/>
        </dgm:presLayoutVars>
      </dgm:prSet>
      <dgm:spPr/>
    </dgm:pt>
    <dgm:pt modelId="{0DD3D084-8DFA-451E-B5C2-6CD23A1E6B81}" type="pres">
      <dgm:prSet presAssocID="{A3A0A6B1-5E0A-49DF-B20E-3755A94C9245}" presName="circ5" presStyleLbl="vennNode1" presStyleIdx="4" presStyleCnt="5" custScaleX="102997" custScaleY="102996"/>
      <dgm:spPr>
        <a:solidFill>
          <a:schemeClr val="accent1">
            <a:lumMod val="20000"/>
            <a:lumOff val="80000"/>
            <a:alpha val="50000"/>
          </a:schemeClr>
        </a:solidFill>
        <a:ln>
          <a:noFill/>
        </a:ln>
      </dgm:spPr>
    </dgm:pt>
    <dgm:pt modelId="{2A295F81-4919-45D6-A99A-87843355DA58}" type="pres">
      <dgm:prSet presAssocID="{A3A0A6B1-5E0A-49DF-B20E-3755A94C9245}" presName="circ5Tx" presStyleLbl="revTx" presStyleIdx="0" presStyleCnt="0" custLinFactNeighborX="39474" custLinFactNeighborY="-3788">
        <dgm:presLayoutVars>
          <dgm:chMax val="0"/>
          <dgm:chPref val="0"/>
          <dgm:bulletEnabled val="1"/>
        </dgm:presLayoutVars>
      </dgm:prSet>
      <dgm:spPr/>
    </dgm:pt>
  </dgm:ptLst>
  <dgm:cxnLst>
    <dgm:cxn modelId="{F72A8105-FC93-4BA9-BCA1-054631199AF1}" srcId="{B6C38FD7-E348-417B-8B5C-3DA579DA6600}" destId="{A259DD53-4B23-4A4F-B1BF-22E49FFFF0EB}" srcOrd="1" destOrd="0" parTransId="{E427A819-1A59-4CC8-BBEC-344880BD62A9}" sibTransId="{54598581-7B35-4C75-8DF9-4C3908539A25}"/>
    <dgm:cxn modelId="{BDE24332-2E20-4969-8384-F59626EE3AD3}" srcId="{B6C38FD7-E348-417B-8B5C-3DA579DA6600}" destId="{2177B231-12A9-4E85-B8CC-4670097DF30E}" srcOrd="0" destOrd="0" parTransId="{A66704B1-6587-4845-94D0-419F541A77B5}" sibTransId="{0E4F2033-2D0A-4202-A4C3-56975AD3A668}"/>
    <dgm:cxn modelId="{E2D08B5C-77ED-49C1-AEC8-163F24E1B151}" srcId="{B6C38FD7-E348-417B-8B5C-3DA579DA6600}" destId="{CD2320B3-A93A-47B0-8DB7-C6ED3F7F131B}" srcOrd="2" destOrd="0" parTransId="{33816471-69D5-422F-86E1-FDA53DC3BF20}" sibTransId="{17B48BAD-5F93-4055-86CA-D89445EC703A}"/>
    <dgm:cxn modelId="{B546FE45-8124-41C9-A54B-FA1CAE11FB27}" type="presOf" srcId="{77A54F28-C94F-4A0F-87EB-7DA03399691D}" destId="{A2601BE3-6675-4E80-8E37-07D500DAC982}" srcOrd="0" destOrd="0" presId="urn:microsoft.com/office/officeart/2005/8/layout/venn1"/>
    <dgm:cxn modelId="{B239D170-2282-4C7F-9035-A28F37CFC474}" srcId="{B6C38FD7-E348-417B-8B5C-3DA579DA6600}" destId="{77A54F28-C94F-4A0F-87EB-7DA03399691D}" srcOrd="3" destOrd="0" parTransId="{D0805C93-116D-4B4B-9F3D-E53645682E16}" sibTransId="{18BF358E-7109-460A-B544-A7C1BCE8FF89}"/>
    <dgm:cxn modelId="{C3A10A56-8388-45B0-8B48-83099A3111B3}" type="presOf" srcId="{B6C38FD7-E348-417B-8B5C-3DA579DA6600}" destId="{4051E865-61AD-4AE2-8250-FD9D3FF253C4}" srcOrd="0" destOrd="0" presId="urn:microsoft.com/office/officeart/2005/8/layout/venn1"/>
    <dgm:cxn modelId="{19B9F6A2-56B7-401A-9FAA-75071A215CDC}" type="presOf" srcId="{A3A0A6B1-5E0A-49DF-B20E-3755A94C9245}" destId="{2A295F81-4919-45D6-A99A-87843355DA58}" srcOrd="0" destOrd="0" presId="urn:microsoft.com/office/officeart/2005/8/layout/venn1"/>
    <dgm:cxn modelId="{49861BAB-1A95-4550-B690-15D5FF8FD700}" type="presOf" srcId="{2177B231-12A9-4E85-B8CC-4670097DF30E}" destId="{7C89419F-B15C-45CA-84F4-BBCC5CD3B6F7}" srcOrd="0" destOrd="0" presId="urn:microsoft.com/office/officeart/2005/8/layout/venn1"/>
    <dgm:cxn modelId="{D1A59EB5-0555-4FA5-B1A5-BECF49B549BD}" type="presOf" srcId="{CD2320B3-A93A-47B0-8DB7-C6ED3F7F131B}" destId="{48AF8A82-ADBC-4EEB-8754-703CE7007E09}" srcOrd="0" destOrd="0" presId="urn:microsoft.com/office/officeart/2005/8/layout/venn1"/>
    <dgm:cxn modelId="{9DC5A1C4-9A68-4D9A-9B2D-A926403BF006}" srcId="{B6C38FD7-E348-417B-8B5C-3DA579DA6600}" destId="{A3A0A6B1-5E0A-49DF-B20E-3755A94C9245}" srcOrd="4" destOrd="0" parTransId="{65775BC0-6F13-43A0-BEBB-196F991C78F1}" sibTransId="{AB44D805-3635-49F6-85BF-651CF746F976}"/>
    <dgm:cxn modelId="{024F9AD3-E3C6-410B-B5C5-C2A320C45498}" type="presOf" srcId="{A259DD53-4B23-4A4F-B1BF-22E49FFFF0EB}" destId="{629A63FF-4B75-4031-A019-5122E3344785}" srcOrd="0" destOrd="0" presId="urn:microsoft.com/office/officeart/2005/8/layout/venn1"/>
    <dgm:cxn modelId="{42916A7D-1A1E-4912-9842-8C325ECBBE20}" type="presParOf" srcId="{4051E865-61AD-4AE2-8250-FD9D3FF253C4}" destId="{FF378CDA-DAB0-4C9B-A606-3F2F6AAAB104}" srcOrd="0" destOrd="0" presId="urn:microsoft.com/office/officeart/2005/8/layout/venn1"/>
    <dgm:cxn modelId="{C3A55701-790E-46A6-970A-19F2CE8E00BC}" type="presParOf" srcId="{4051E865-61AD-4AE2-8250-FD9D3FF253C4}" destId="{7C89419F-B15C-45CA-84F4-BBCC5CD3B6F7}" srcOrd="1" destOrd="0" presId="urn:microsoft.com/office/officeart/2005/8/layout/venn1"/>
    <dgm:cxn modelId="{5EC0806E-45CE-4CE9-90FA-B57A35F12EA5}" type="presParOf" srcId="{4051E865-61AD-4AE2-8250-FD9D3FF253C4}" destId="{1A40049E-9C51-4F8E-9FD8-7A25A5C267FE}" srcOrd="2" destOrd="0" presId="urn:microsoft.com/office/officeart/2005/8/layout/venn1"/>
    <dgm:cxn modelId="{1C3E5045-2660-4551-9315-35A7FA41EC43}" type="presParOf" srcId="{4051E865-61AD-4AE2-8250-FD9D3FF253C4}" destId="{629A63FF-4B75-4031-A019-5122E3344785}" srcOrd="3" destOrd="0" presId="urn:microsoft.com/office/officeart/2005/8/layout/venn1"/>
    <dgm:cxn modelId="{1E9F6C3A-5624-41B9-A181-89143D418BD4}" type="presParOf" srcId="{4051E865-61AD-4AE2-8250-FD9D3FF253C4}" destId="{94F90478-4F4A-430C-8F47-BADCCA8D3C67}" srcOrd="4" destOrd="0" presId="urn:microsoft.com/office/officeart/2005/8/layout/venn1"/>
    <dgm:cxn modelId="{620FB4C2-074D-4EE1-A232-0DFD119738B5}" type="presParOf" srcId="{4051E865-61AD-4AE2-8250-FD9D3FF253C4}" destId="{48AF8A82-ADBC-4EEB-8754-703CE7007E09}" srcOrd="5" destOrd="0" presId="urn:microsoft.com/office/officeart/2005/8/layout/venn1"/>
    <dgm:cxn modelId="{1480BF83-857B-41F1-9438-D1E02EC2E54A}" type="presParOf" srcId="{4051E865-61AD-4AE2-8250-FD9D3FF253C4}" destId="{D00F01FE-68EE-45FD-B07C-FE81DD90D54E}" srcOrd="6" destOrd="0" presId="urn:microsoft.com/office/officeart/2005/8/layout/venn1"/>
    <dgm:cxn modelId="{13A09926-AE7D-45B3-ADD7-DD1BAE9947CF}" type="presParOf" srcId="{4051E865-61AD-4AE2-8250-FD9D3FF253C4}" destId="{A2601BE3-6675-4E80-8E37-07D500DAC982}" srcOrd="7" destOrd="0" presId="urn:microsoft.com/office/officeart/2005/8/layout/venn1"/>
    <dgm:cxn modelId="{FF83E0E1-96CD-4F01-B159-2C370151EEC0}" type="presParOf" srcId="{4051E865-61AD-4AE2-8250-FD9D3FF253C4}" destId="{0DD3D084-8DFA-451E-B5C2-6CD23A1E6B81}" srcOrd="8" destOrd="0" presId="urn:microsoft.com/office/officeart/2005/8/layout/venn1"/>
    <dgm:cxn modelId="{D322EF82-443D-4CF4-B2C9-5679C8E0CE96}" type="presParOf" srcId="{4051E865-61AD-4AE2-8250-FD9D3FF253C4}" destId="{2A295F81-4919-45D6-A99A-87843355DA58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78CDA-DAB0-4C9B-A606-3F2F6AAAB104}">
      <dsp:nvSpPr>
        <dsp:cNvPr id="0" name=""/>
        <dsp:cNvSpPr/>
      </dsp:nvSpPr>
      <dsp:spPr>
        <a:xfrm>
          <a:off x="3398607" y="1519421"/>
          <a:ext cx="1957897" cy="1957878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C89419F-B15C-45CA-84F4-BBCC5CD3B6F7}">
      <dsp:nvSpPr>
        <dsp:cNvPr id="0" name=""/>
        <dsp:cNvSpPr/>
      </dsp:nvSpPr>
      <dsp:spPr>
        <a:xfrm>
          <a:off x="3275018" y="764117"/>
          <a:ext cx="2205074" cy="12763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chemeClr val="accent2">
                  <a:lumMod val="75000"/>
                </a:schemeClr>
              </a:solidFill>
            </a:rPr>
            <a:t>Construction</a:t>
          </a:r>
          <a:endParaRPr lang="en-AU" sz="1800" i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275018" y="764117"/>
        <a:ext cx="2205074" cy="1276336"/>
      </dsp:txXfrm>
    </dsp:sp>
    <dsp:sp modelId="{1A40049E-9C51-4F8E-9FD8-7A25A5C267FE}">
      <dsp:nvSpPr>
        <dsp:cNvPr id="0" name=""/>
        <dsp:cNvSpPr/>
      </dsp:nvSpPr>
      <dsp:spPr>
        <a:xfrm>
          <a:off x="4121719" y="2044620"/>
          <a:ext cx="1957897" cy="1957878"/>
        </a:xfrm>
        <a:prstGeom prst="ellipse">
          <a:avLst/>
        </a:prstGeom>
        <a:solidFill>
          <a:srgbClr val="FF0000">
            <a:alpha val="16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29A63FF-4B75-4031-A019-5122E3344785}">
      <dsp:nvSpPr>
        <dsp:cNvPr id="0" name=""/>
        <dsp:cNvSpPr/>
      </dsp:nvSpPr>
      <dsp:spPr>
        <a:xfrm>
          <a:off x="6119393" y="2223812"/>
          <a:ext cx="1976963" cy="13849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rgbClr val="FF0000"/>
              </a:solidFill>
            </a:rPr>
            <a:t>Property</a:t>
          </a:r>
          <a:endParaRPr lang="en-AU" sz="1800" i="1" kern="1200" dirty="0">
            <a:solidFill>
              <a:srgbClr val="FF0000"/>
            </a:solidFill>
          </a:endParaRPr>
        </a:p>
      </dsp:txBody>
      <dsp:txXfrm>
        <a:off x="6119393" y="2223812"/>
        <a:ext cx="1976963" cy="1384960"/>
      </dsp:txXfrm>
    </dsp:sp>
    <dsp:sp modelId="{94F90478-4F4A-430C-8F47-BADCCA8D3C67}">
      <dsp:nvSpPr>
        <dsp:cNvPr id="0" name=""/>
        <dsp:cNvSpPr/>
      </dsp:nvSpPr>
      <dsp:spPr>
        <a:xfrm>
          <a:off x="3845705" y="2895149"/>
          <a:ext cx="1957897" cy="1957878"/>
        </a:xfrm>
        <a:prstGeom prst="ellipse">
          <a:avLst/>
        </a:prstGeom>
        <a:solidFill>
          <a:schemeClr val="accent4">
            <a:lumMod val="60000"/>
            <a:lumOff val="40000"/>
            <a:alpha val="17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8AF8A82-ADBC-4EEB-8754-703CE7007E09}">
      <dsp:nvSpPr>
        <dsp:cNvPr id="0" name=""/>
        <dsp:cNvSpPr/>
      </dsp:nvSpPr>
      <dsp:spPr>
        <a:xfrm>
          <a:off x="156710" y="3734254"/>
          <a:ext cx="2917306" cy="13849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chemeClr val="accent6"/>
              </a:solidFill>
            </a:rPr>
            <a:t>Landscape architecture</a:t>
          </a:r>
          <a:endParaRPr lang="en-AU" sz="1800" i="1" kern="1200" dirty="0">
            <a:solidFill>
              <a:schemeClr val="accent6"/>
            </a:solidFill>
          </a:endParaRPr>
        </a:p>
      </dsp:txBody>
      <dsp:txXfrm>
        <a:off x="156710" y="3734254"/>
        <a:ext cx="2917306" cy="1384960"/>
      </dsp:txXfrm>
    </dsp:sp>
    <dsp:sp modelId="{D00F01FE-68EE-45FD-B07C-FE81DD90D54E}">
      <dsp:nvSpPr>
        <dsp:cNvPr id="0" name=""/>
        <dsp:cNvSpPr/>
      </dsp:nvSpPr>
      <dsp:spPr>
        <a:xfrm>
          <a:off x="2951509" y="2895149"/>
          <a:ext cx="1957897" cy="1957878"/>
        </a:xfrm>
        <a:prstGeom prst="ellipse">
          <a:avLst/>
        </a:prstGeom>
        <a:solidFill>
          <a:schemeClr val="accent6">
            <a:lumMod val="50000"/>
            <a:alpha val="32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2601BE3-6675-4E80-8E37-07D500DAC982}">
      <dsp:nvSpPr>
        <dsp:cNvPr id="0" name=""/>
        <dsp:cNvSpPr/>
      </dsp:nvSpPr>
      <dsp:spPr>
        <a:xfrm>
          <a:off x="5633400" y="3943106"/>
          <a:ext cx="1976963" cy="13849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chemeClr val="accent4">
                  <a:lumMod val="75000"/>
                </a:schemeClr>
              </a:solidFill>
            </a:rPr>
            <a:t>Urban Planning</a:t>
          </a:r>
          <a:endParaRPr lang="en-AU" sz="1800" i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633400" y="3943106"/>
        <a:ext cx="1976963" cy="1384960"/>
      </dsp:txXfrm>
    </dsp:sp>
    <dsp:sp modelId="{0DD3D084-8DFA-451E-B5C2-6CD23A1E6B81}">
      <dsp:nvSpPr>
        <dsp:cNvPr id="0" name=""/>
        <dsp:cNvSpPr/>
      </dsp:nvSpPr>
      <dsp:spPr>
        <a:xfrm>
          <a:off x="2675494" y="2044620"/>
          <a:ext cx="1957897" cy="1957878"/>
        </a:xfrm>
        <a:prstGeom prst="ellipse">
          <a:avLst/>
        </a:prstGeom>
        <a:solidFill>
          <a:schemeClr val="accent1">
            <a:lumMod val="20000"/>
            <a:lumOff val="80000"/>
            <a:alpha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A295F81-4919-45D6-A99A-87843355DA58}">
      <dsp:nvSpPr>
        <dsp:cNvPr id="0" name=""/>
        <dsp:cNvSpPr/>
      </dsp:nvSpPr>
      <dsp:spPr>
        <a:xfrm>
          <a:off x="1356089" y="1631215"/>
          <a:ext cx="1976963" cy="13849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chemeClr val="accent1">
                  <a:lumMod val="75000"/>
                </a:schemeClr>
              </a:solidFill>
            </a:rPr>
            <a:t>Architecture</a:t>
          </a:r>
          <a:endParaRPr lang="en-AU" sz="1800" i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356089" y="1631215"/>
        <a:ext cx="1976963" cy="138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869B6-5FD4-426C-8DFE-3931DF58D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D3D28A-D037-46C2-B087-A26809521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50750-5C06-4389-9AE8-0EF93E1A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DBDEC-DC63-4E9B-96FC-A6D6D90E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8D870-D55E-4F37-B659-CB256536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175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D3C0E-6A98-40E2-989C-D694DC969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BC4BA-A489-4CB7-9E16-27A36BE6E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6222B-009B-4484-8C6C-AE009D689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47A69-EDC8-4154-8DD8-E14DDC4FC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B46AD-1B87-4C01-B2F1-F685546C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896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27184-8314-42DC-B8CF-4C60BBB7D4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ED350-DF9C-4497-BDC2-81361215B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03FD3-5000-469D-B0E2-2A206AB0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3F959-7407-49B4-A051-BB15BB0E0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3D418-E151-4DA3-BF5F-8F2F0FF8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063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AC8E-D84D-4509-991E-4B55922C3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B111C-C647-4BF5-9F2B-BB4500267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42408-B13A-442C-96E9-C36401FBF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8310A-41C1-4B2C-B8E9-A4A3E82E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70B13-535B-408F-85D7-EE7B7ABA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057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D8EBB-637C-49D0-A138-D70ABF39B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44719-FD34-418A-8C3B-319C073B4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2423D-0A16-42CC-AD27-F17C7CC3C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5473C-52E2-44B4-ACCD-FFEF3419F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D41C6-BEA6-4383-AF91-F06BD4009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15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B1C72-CD3F-4704-94A7-C35470D26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DA26A-654A-4336-847F-A56092893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5DDA5-0415-48C5-B033-0BD09BDC5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91836-3915-4D43-A6E4-B0AB89F7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C463C-23C0-45CA-A9B1-D3A696BA4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EAF57-7AFB-4750-90BD-4BCE4599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500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5DD2A-BCD9-4D75-B116-4076DA9D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98E41-6C07-4FCB-9A80-AED277713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8FFD4-F774-4DFE-9B6D-18149204B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3CEC41-66AF-4690-B78F-D0A17E0BE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037ABA-17FA-4E44-87DE-984EF22C3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297EC1-C48E-4D02-A55E-CEEBF819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B6377A-565B-4D3D-A8DB-ADA469374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6FEF64-6708-474D-8B20-FDE8F6CD3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290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E09E-533F-4C67-9495-1B798946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632BBC-24D5-480A-8BA7-A8E589A6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9827C1-5D1A-4FAC-8D46-D46426BB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7237D8-B46A-411A-854C-3A7C59D8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48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995F-70A2-4EFD-8D5B-89F5DEC9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D9B15-0299-4190-BE44-C7A53D601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A8B08-5EEF-40D9-8F83-C827B9E7B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521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A5090-CFE5-4DDD-A8F8-24958B255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8647-38FE-4C4D-A0C2-BDD07FE07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69245-6F5A-4387-A142-9CD6C6460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62BA7A-402A-48D6-B161-21E729BC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0D526-0F99-4578-B364-26FF693C2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3DB7C-17F6-4539-9CA7-AEFCFD15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999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CB3FD-6286-4400-9C91-21E452024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9868D0-5567-462F-B14B-77912F25C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CE541-E66D-48FF-B569-B75D017A7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8D2E1-C557-418F-8B8A-0ABEA97D7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10D1-CCF6-4615-B1F1-3BA907AB6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41715-8313-4E91-9A40-3DB9C8ED5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235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07670-648D-4246-BB53-90D8F393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56A05-02A7-44F5-91AD-5DA481E88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B1D0B-8333-480E-8D6B-9DF902348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075F-E40B-4224-B64F-3DA80972AF57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A0B0E-C5CD-4F99-B360-AA97041AE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88340-ECCA-4D05-8112-839A1D54F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9389A-A730-4532-9004-8AB75401AF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8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24CFCD5-68B4-4D84-A0E2-443D435051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6669566"/>
              </p:ext>
            </p:extLst>
          </p:nvPr>
        </p:nvGraphicFramePr>
        <p:xfrm>
          <a:off x="477519" y="167148"/>
          <a:ext cx="8921135" cy="5431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74D2AA67-8161-4CF5-B9FA-E089C3B7E985}"/>
              </a:ext>
            </a:extLst>
          </p:cNvPr>
          <p:cNvSpPr/>
          <p:nvPr/>
        </p:nvSpPr>
        <p:spPr>
          <a:xfrm>
            <a:off x="5530645" y="2753996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C07DD63-F3AE-4C4C-8EBC-E5D91ED7F862}"/>
              </a:ext>
            </a:extLst>
          </p:cNvPr>
          <p:cNvSpPr/>
          <p:nvPr/>
        </p:nvSpPr>
        <p:spPr>
          <a:xfrm>
            <a:off x="5983093" y="2731401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79CD0FE-0060-40D9-AF5E-39F94971F4CA}"/>
              </a:ext>
            </a:extLst>
          </p:cNvPr>
          <p:cNvSpPr/>
          <p:nvPr/>
        </p:nvSpPr>
        <p:spPr>
          <a:xfrm>
            <a:off x="5631098" y="3513721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D99D12-27F4-4BD9-93FA-A2878B9D3EFE}"/>
              </a:ext>
            </a:extLst>
          </p:cNvPr>
          <p:cNvSpPr/>
          <p:nvPr/>
        </p:nvSpPr>
        <p:spPr>
          <a:xfrm>
            <a:off x="5143418" y="2780562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5B0B83F-DDCB-4CAF-AF5B-D79DE10769B9}"/>
              </a:ext>
            </a:extLst>
          </p:cNvPr>
          <p:cNvSpPr/>
          <p:nvPr/>
        </p:nvSpPr>
        <p:spPr>
          <a:xfrm>
            <a:off x="5197495" y="3261523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75DA4EC-ACE4-4322-8967-F041344A2F06}"/>
              </a:ext>
            </a:extLst>
          </p:cNvPr>
          <p:cNvSpPr/>
          <p:nvPr/>
        </p:nvSpPr>
        <p:spPr>
          <a:xfrm>
            <a:off x="5323370" y="2927515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5C0FD33-A8BF-4A76-8530-E3D8B68F2BF4}"/>
              </a:ext>
            </a:extLst>
          </p:cNvPr>
          <p:cNvSpPr/>
          <p:nvPr/>
        </p:nvSpPr>
        <p:spPr>
          <a:xfrm>
            <a:off x="5577020" y="3969282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6D42B8E-026B-4FE1-8EE5-B50F7AF6DCE3}"/>
              </a:ext>
            </a:extLst>
          </p:cNvPr>
          <p:cNvSpPr/>
          <p:nvPr/>
        </p:nvSpPr>
        <p:spPr>
          <a:xfrm>
            <a:off x="5903635" y="4281170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EC84195-42D7-4F31-8686-54BEA333C65F}"/>
              </a:ext>
            </a:extLst>
          </p:cNvPr>
          <p:cNvSpPr/>
          <p:nvPr/>
        </p:nvSpPr>
        <p:spPr>
          <a:xfrm>
            <a:off x="5261240" y="4778967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E323E32-609E-4F46-B5F2-4CA353C3DC37}"/>
              </a:ext>
            </a:extLst>
          </p:cNvPr>
          <p:cNvSpPr/>
          <p:nvPr/>
        </p:nvSpPr>
        <p:spPr>
          <a:xfrm>
            <a:off x="5685175" y="4631484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5B6C65-A2C4-4F7C-9CF0-4588FDFBF228}"/>
              </a:ext>
            </a:extLst>
          </p:cNvPr>
          <p:cNvSpPr/>
          <p:nvPr/>
        </p:nvSpPr>
        <p:spPr>
          <a:xfrm>
            <a:off x="4884008" y="4464007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14192D8-6C05-40D2-93CF-28D4CB68900D}"/>
              </a:ext>
            </a:extLst>
          </p:cNvPr>
          <p:cNvSpPr/>
          <p:nvPr/>
        </p:nvSpPr>
        <p:spPr>
          <a:xfrm>
            <a:off x="5035263" y="4140303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85A44F2-654C-4B41-8421-F4971AE39CA2}"/>
              </a:ext>
            </a:extLst>
          </p:cNvPr>
          <p:cNvSpPr/>
          <p:nvPr/>
        </p:nvSpPr>
        <p:spPr>
          <a:xfrm>
            <a:off x="4674583" y="4182848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A592794-63E3-4D6F-A8F3-76056EED3BD6}"/>
              </a:ext>
            </a:extLst>
          </p:cNvPr>
          <p:cNvSpPr/>
          <p:nvPr/>
        </p:nvSpPr>
        <p:spPr>
          <a:xfrm>
            <a:off x="4441967" y="3894504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7B6BC2F-B2B7-4DF0-9A08-141F657F0E55}"/>
              </a:ext>
            </a:extLst>
          </p:cNvPr>
          <p:cNvSpPr/>
          <p:nvPr/>
        </p:nvSpPr>
        <p:spPr>
          <a:xfrm>
            <a:off x="4684412" y="3334445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DE08036-A3DB-483E-BD1D-8D2E6FCFF4BE}"/>
              </a:ext>
            </a:extLst>
          </p:cNvPr>
          <p:cNvSpPr/>
          <p:nvPr/>
        </p:nvSpPr>
        <p:spPr>
          <a:xfrm>
            <a:off x="4790602" y="3660324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6782506-84C6-4C20-BA78-E6C717B5A856}"/>
              </a:ext>
            </a:extLst>
          </p:cNvPr>
          <p:cNvSpPr/>
          <p:nvPr/>
        </p:nvSpPr>
        <p:spPr>
          <a:xfrm>
            <a:off x="4487441" y="3702049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71777F5-DCCF-45CD-98CA-A74F30DF7E57}"/>
              </a:ext>
            </a:extLst>
          </p:cNvPr>
          <p:cNvSpPr/>
          <p:nvPr/>
        </p:nvSpPr>
        <p:spPr>
          <a:xfrm>
            <a:off x="3989601" y="3800371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A7AD9D5-529A-4BB4-BF65-9FA3EE4F52AF}"/>
              </a:ext>
            </a:extLst>
          </p:cNvPr>
          <p:cNvSpPr/>
          <p:nvPr/>
        </p:nvSpPr>
        <p:spPr>
          <a:xfrm>
            <a:off x="3798230" y="4549380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CC49B89-3984-43AC-A9DB-16FBEAB7F36E}"/>
              </a:ext>
            </a:extLst>
          </p:cNvPr>
          <p:cNvSpPr/>
          <p:nvPr/>
        </p:nvSpPr>
        <p:spPr>
          <a:xfrm>
            <a:off x="4181410" y="4250248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230E75C-5F73-45C0-ADA3-9C97D49BB8D7}"/>
              </a:ext>
            </a:extLst>
          </p:cNvPr>
          <p:cNvSpPr/>
          <p:nvPr/>
        </p:nvSpPr>
        <p:spPr>
          <a:xfrm>
            <a:off x="3723964" y="3550301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C6E20D4-D36D-4656-9DF3-0B25346B379F}"/>
              </a:ext>
            </a:extLst>
          </p:cNvPr>
          <p:cNvSpPr/>
          <p:nvPr/>
        </p:nvSpPr>
        <p:spPr>
          <a:xfrm>
            <a:off x="3688727" y="2924604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B177F11-3966-405F-A4F0-DC24F3492382}"/>
              </a:ext>
            </a:extLst>
          </p:cNvPr>
          <p:cNvSpPr/>
          <p:nvPr/>
        </p:nvSpPr>
        <p:spPr>
          <a:xfrm>
            <a:off x="3407014" y="2817778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9B902A5-F858-4BEF-A6A5-2D6DF75E244A}"/>
              </a:ext>
            </a:extLst>
          </p:cNvPr>
          <p:cNvSpPr/>
          <p:nvPr/>
        </p:nvSpPr>
        <p:spPr>
          <a:xfrm>
            <a:off x="3663973" y="2513434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02259E9-B9C5-436E-9A35-3914621CE967}"/>
              </a:ext>
            </a:extLst>
          </p:cNvPr>
          <p:cNvSpPr/>
          <p:nvPr/>
        </p:nvSpPr>
        <p:spPr>
          <a:xfrm>
            <a:off x="4207531" y="2803157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2388C99-0949-4F75-B6B6-4279347870EC}"/>
              </a:ext>
            </a:extLst>
          </p:cNvPr>
          <p:cNvSpPr/>
          <p:nvPr/>
        </p:nvSpPr>
        <p:spPr>
          <a:xfrm>
            <a:off x="4326354" y="3144551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8A3DFB1-0DAD-4652-A529-D155BD709E26}"/>
              </a:ext>
            </a:extLst>
          </p:cNvPr>
          <p:cNvSpPr/>
          <p:nvPr/>
        </p:nvSpPr>
        <p:spPr>
          <a:xfrm>
            <a:off x="4043678" y="3501140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BFAC243-3CB7-4939-86BB-37CE00BA1B92}"/>
              </a:ext>
            </a:extLst>
          </p:cNvPr>
          <p:cNvSpPr/>
          <p:nvPr/>
        </p:nvSpPr>
        <p:spPr>
          <a:xfrm>
            <a:off x="4431558" y="2719456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B870A06-1F61-444C-8056-9C9717315852}"/>
              </a:ext>
            </a:extLst>
          </p:cNvPr>
          <p:cNvSpPr/>
          <p:nvPr/>
        </p:nvSpPr>
        <p:spPr>
          <a:xfrm>
            <a:off x="4043678" y="2572772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A4BF09B-E9F1-4B04-B601-45A61BAD60C1}"/>
              </a:ext>
            </a:extLst>
          </p:cNvPr>
          <p:cNvSpPr/>
          <p:nvPr/>
        </p:nvSpPr>
        <p:spPr>
          <a:xfrm>
            <a:off x="4329629" y="2415112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E77DD7C-BA2B-463D-897D-B57E040FE9BD}"/>
              </a:ext>
            </a:extLst>
          </p:cNvPr>
          <p:cNvSpPr/>
          <p:nvPr/>
        </p:nvSpPr>
        <p:spPr>
          <a:xfrm>
            <a:off x="4307505" y="2021518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2478312-345B-4BE4-A55C-D8775FAECCEA}"/>
              </a:ext>
            </a:extLst>
          </p:cNvPr>
          <p:cNvSpPr/>
          <p:nvPr/>
        </p:nvSpPr>
        <p:spPr>
          <a:xfrm>
            <a:off x="4839253" y="1921486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1FACF61-70BF-49EA-A5E7-A7D8191D7E81}"/>
              </a:ext>
            </a:extLst>
          </p:cNvPr>
          <p:cNvSpPr/>
          <p:nvPr/>
        </p:nvSpPr>
        <p:spPr>
          <a:xfrm>
            <a:off x="5055008" y="2156064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318777B-6899-46D6-B17D-D85099831694}"/>
              </a:ext>
            </a:extLst>
          </p:cNvPr>
          <p:cNvSpPr/>
          <p:nvPr/>
        </p:nvSpPr>
        <p:spPr>
          <a:xfrm>
            <a:off x="5164721" y="1925628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3EDD90A-561A-46A7-9B25-1CD750958514}"/>
              </a:ext>
            </a:extLst>
          </p:cNvPr>
          <p:cNvSpPr/>
          <p:nvPr/>
        </p:nvSpPr>
        <p:spPr>
          <a:xfrm>
            <a:off x="4777323" y="2680618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EB6958C-142F-411D-9E7E-7870A3229059}"/>
              </a:ext>
            </a:extLst>
          </p:cNvPr>
          <p:cNvSpPr/>
          <p:nvPr/>
        </p:nvSpPr>
        <p:spPr>
          <a:xfrm>
            <a:off x="4836801" y="2908175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3EF4523-2AAB-4458-9323-4DDE394F54DF}"/>
              </a:ext>
            </a:extLst>
          </p:cNvPr>
          <p:cNvSpPr/>
          <p:nvPr/>
        </p:nvSpPr>
        <p:spPr>
          <a:xfrm>
            <a:off x="5138657" y="2394879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A9E11A4-0BDA-4DA6-A58E-7C8EC2F4545F}"/>
              </a:ext>
            </a:extLst>
          </p:cNvPr>
          <p:cNvSpPr/>
          <p:nvPr/>
        </p:nvSpPr>
        <p:spPr>
          <a:xfrm>
            <a:off x="5640237" y="2425905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7328A61-E954-49D0-940C-BA0F2219F250}"/>
              </a:ext>
            </a:extLst>
          </p:cNvPr>
          <p:cNvSpPr/>
          <p:nvPr/>
        </p:nvSpPr>
        <p:spPr>
          <a:xfrm>
            <a:off x="5874938" y="3800371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FAE2CF5-8737-4B3D-8548-8B8642545B09}"/>
              </a:ext>
            </a:extLst>
          </p:cNvPr>
          <p:cNvSpPr/>
          <p:nvPr/>
        </p:nvSpPr>
        <p:spPr>
          <a:xfrm>
            <a:off x="5110643" y="3772638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B199A4C-3D3A-4CC2-B6C9-0C5789EBE3BD}"/>
              </a:ext>
            </a:extLst>
          </p:cNvPr>
          <p:cNvSpPr/>
          <p:nvPr/>
        </p:nvSpPr>
        <p:spPr>
          <a:xfrm>
            <a:off x="4620666" y="3151777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4E199A3-4D50-4143-AD39-F3F694FDA15D}"/>
              </a:ext>
            </a:extLst>
          </p:cNvPr>
          <p:cNvSpPr/>
          <p:nvPr/>
        </p:nvSpPr>
        <p:spPr>
          <a:xfrm>
            <a:off x="4971022" y="3147235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9004AC36-7323-4E2E-B9B6-3175B0049B11}"/>
              </a:ext>
            </a:extLst>
          </p:cNvPr>
          <p:cNvSpPr/>
          <p:nvPr/>
        </p:nvSpPr>
        <p:spPr>
          <a:xfrm>
            <a:off x="5075076" y="3460433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A9E7A9C-679E-4287-8CC7-4CDB10AEF0C5}"/>
              </a:ext>
            </a:extLst>
          </p:cNvPr>
          <p:cNvSpPr/>
          <p:nvPr/>
        </p:nvSpPr>
        <p:spPr>
          <a:xfrm>
            <a:off x="4541518" y="3460433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5CBC8CA-7E7A-47DB-B7CB-6F31987A341C}"/>
              </a:ext>
            </a:extLst>
          </p:cNvPr>
          <p:cNvSpPr/>
          <p:nvPr/>
        </p:nvSpPr>
        <p:spPr>
          <a:xfrm>
            <a:off x="4877123" y="3460433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8C8C80E-708B-4BD3-9FEF-97EA13933514}"/>
              </a:ext>
            </a:extLst>
          </p:cNvPr>
          <p:cNvSpPr/>
          <p:nvPr/>
        </p:nvSpPr>
        <p:spPr>
          <a:xfrm>
            <a:off x="6276918" y="3478522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13D91A7-DCEA-49BA-97B7-2C18D1C017A5}"/>
              </a:ext>
            </a:extLst>
          </p:cNvPr>
          <p:cNvSpPr/>
          <p:nvPr/>
        </p:nvSpPr>
        <p:spPr>
          <a:xfrm>
            <a:off x="5784485" y="3053455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53EA38CC-B094-4943-B2A5-13BF47F4135F}"/>
              </a:ext>
            </a:extLst>
          </p:cNvPr>
          <p:cNvSpPr/>
          <p:nvPr/>
        </p:nvSpPr>
        <p:spPr>
          <a:xfrm>
            <a:off x="6323493" y="2918260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25296E9-6CFD-4055-8591-10197813D78D}"/>
              </a:ext>
            </a:extLst>
          </p:cNvPr>
          <p:cNvSpPr/>
          <p:nvPr/>
        </p:nvSpPr>
        <p:spPr>
          <a:xfrm>
            <a:off x="5970248" y="2483575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214B42B-A871-470E-909B-A113728EF619}"/>
              </a:ext>
            </a:extLst>
          </p:cNvPr>
          <p:cNvSpPr/>
          <p:nvPr/>
        </p:nvSpPr>
        <p:spPr>
          <a:xfrm>
            <a:off x="7013020" y="4018443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9D7A1795-09AA-4865-9EAF-6AA811390AE0}"/>
              </a:ext>
            </a:extLst>
          </p:cNvPr>
          <p:cNvSpPr/>
          <p:nvPr/>
        </p:nvSpPr>
        <p:spPr>
          <a:xfrm>
            <a:off x="7484154" y="3576844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5605F063-DA97-4572-9664-D924771A0111}"/>
              </a:ext>
            </a:extLst>
          </p:cNvPr>
          <p:cNvSpPr/>
          <p:nvPr/>
        </p:nvSpPr>
        <p:spPr>
          <a:xfrm>
            <a:off x="6814583" y="3515437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389D5DEB-A344-4D6B-BF4C-E31D84C9F6D0}"/>
              </a:ext>
            </a:extLst>
          </p:cNvPr>
          <p:cNvSpPr/>
          <p:nvPr/>
        </p:nvSpPr>
        <p:spPr>
          <a:xfrm>
            <a:off x="6558551" y="4232009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74F1CDAB-0F5C-4AA8-94F6-FAE880F58D8C}"/>
              </a:ext>
            </a:extLst>
          </p:cNvPr>
          <p:cNvSpPr/>
          <p:nvPr/>
        </p:nvSpPr>
        <p:spPr>
          <a:xfrm>
            <a:off x="6501657" y="2039478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D4BBA4F-364B-421D-BDD7-AA0116BFEFF7}"/>
              </a:ext>
            </a:extLst>
          </p:cNvPr>
          <p:cNvSpPr/>
          <p:nvPr/>
        </p:nvSpPr>
        <p:spPr>
          <a:xfrm>
            <a:off x="6504473" y="1327639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2FA95258-F805-4882-A34E-A2E38160879B}"/>
              </a:ext>
            </a:extLst>
          </p:cNvPr>
          <p:cNvSpPr/>
          <p:nvPr/>
        </p:nvSpPr>
        <p:spPr>
          <a:xfrm>
            <a:off x="3852308" y="1665175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E6B4DB16-662E-4F06-999E-0632ABA7D065}"/>
              </a:ext>
            </a:extLst>
          </p:cNvPr>
          <p:cNvSpPr/>
          <p:nvPr/>
        </p:nvSpPr>
        <p:spPr>
          <a:xfrm>
            <a:off x="3177293" y="1649546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F03F8499-B3A3-4E68-9E5C-76F42207B5D0}"/>
              </a:ext>
            </a:extLst>
          </p:cNvPr>
          <p:cNvSpPr/>
          <p:nvPr/>
        </p:nvSpPr>
        <p:spPr>
          <a:xfrm>
            <a:off x="3604660" y="2081054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A9ACC4E-68F4-466E-A33F-9CB4AD780454}"/>
              </a:ext>
            </a:extLst>
          </p:cNvPr>
          <p:cNvSpPr/>
          <p:nvPr/>
        </p:nvSpPr>
        <p:spPr>
          <a:xfrm>
            <a:off x="2606775" y="3114040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41322259-E01E-4D2D-8F41-BC3A7FD10CD3}"/>
              </a:ext>
            </a:extLst>
          </p:cNvPr>
          <p:cNvSpPr/>
          <p:nvPr/>
        </p:nvSpPr>
        <p:spPr>
          <a:xfrm>
            <a:off x="3017302" y="3794281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DE6F591-80C6-4FD1-92AD-7F7B5D3C9823}"/>
              </a:ext>
            </a:extLst>
          </p:cNvPr>
          <p:cNvSpPr/>
          <p:nvPr/>
        </p:nvSpPr>
        <p:spPr>
          <a:xfrm>
            <a:off x="2175482" y="3834663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2646C678-4FD3-4587-891D-920CA1F9A0D2}"/>
              </a:ext>
            </a:extLst>
          </p:cNvPr>
          <p:cNvSpPr/>
          <p:nvPr/>
        </p:nvSpPr>
        <p:spPr>
          <a:xfrm>
            <a:off x="3078967" y="5276679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E7F3C8B4-6706-44C6-AABE-DA800CBAEAE9}"/>
              </a:ext>
            </a:extLst>
          </p:cNvPr>
          <p:cNvSpPr/>
          <p:nvPr/>
        </p:nvSpPr>
        <p:spPr>
          <a:xfrm>
            <a:off x="4525980" y="5500045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1BA1AEF1-C522-43E5-88CB-E9EE63C3D29B}"/>
              </a:ext>
            </a:extLst>
          </p:cNvPr>
          <p:cNvSpPr/>
          <p:nvPr/>
        </p:nvSpPr>
        <p:spPr>
          <a:xfrm>
            <a:off x="4950263" y="5094716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2BFBF5E2-ADD8-468B-87C5-947DBB185BDE}"/>
              </a:ext>
            </a:extLst>
          </p:cNvPr>
          <p:cNvSpPr/>
          <p:nvPr/>
        </p:nvSpPr>
        <p:spPr>
          <a:xfrm>
            <a:off x="6512564" y="5549206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325BB8AD-7901-4F46-A292-81994DC90D6D}"/>
              </a:ext>
            </a:extLst>
          </p:cNvPr>
          <p:cNvSpPr/>
          <p:nvPr/>
        </p:nvSpPr>
        <p:spPr>
          <a:xfrm>
            <a:off x="3935523" y="5076718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7BA2DD90-F065-4A65-BB13-138C4DE074D5}"/>
              </a:ext>
            </a:extLst>
          </p:cNvPr>
          <p:cNvSpPr/>
          <p:nvPr/>
        </p:nvSpPr>
        <p:spPr>
          <a:xfrm>
            <a:off x="5772554" y="1327639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AF29D4E-FBED-40CE-937E-6A4CDAC5B445}"/>
              </a:ext>
            </a:extLst>
          </p:cNvPr>
          <p:cNvSpPr/>
          <p:nvPr/>
        </p:nvSpPr>
        <p:spPr>
          <a:xfrm>
            <a:off x="6873150" y="2532736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A43D45F8-3171-4346-BC59-5ECED80B7D6E}"/>
              </a:ext>
            </a:extLst>
          </p:cNvPr>
          <p:cNvSpPr/>
          <p:nvPr/>
        </p:nvSpPr>
        <p:spPr>
          <a:xfrm>
            <a:off x="4831315" y="1045387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2F73A0D5-D531-43A2-A6D9-6E5E4F175474}"/>
              </a:ext>
            </a:extLst>
          </p:cNvPr>
          <p:cNvSpPr/>
          <p:nvPr/>
        </p:nvSpPr>
        <p:spPr>
          <a:xfrm>
            <a:off x="6067460" y="1725237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678E4EE4-1739-42D6-8208-AA11E31E7122}"/>
              </a:ext>
            </a:extLst>
          </p:cNvPr>
          <p:cNvSpPr/>
          <p:nvPr/>
        </p:nvSpPr>
        <p:spPr>
          <a:xfrm>
            <a:off x="6120062" y="2184776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B2DD514C-7B04-44F0-8A76-FA3DEFC67DEE}"/>
              </a:ext>
            </a:extLst>
          </p:cNvPr>
          <p:cNvSpPr/>
          <p:nvPr/>
        </p:nvSpPr>
        <p:spPr>
          <a:xfrm>
            <a:off x="5403872" y="2312266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8AD009A1-A3C6-4BBB-AD35-4A78163C461C}"/>
              </a:ext>
            </a:extLst>
          </p:cNvPr>
          <p:cNvSpPr/>
          <p:nvPr/>
        </p:nvSpPr>
        <p:spPr>
          <a:xfrm>
            <a:off x="5424850" y="2057742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A78094CA-A75D-4378-A406-D574D5B7F5A8}"/>
              </a:ext>
            </a:extLst>
          </p:cNvPr>
          <p:cNvSpPr/>
          <p:nvPr/>
        </p:nvSpPr>
        <p:spPr>
          <a:xfrm>
            <a:off x="4511691" y="4825176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9A804A7A-EC40-4CE1-A468-9B7E28AFE1C9}"/>
              </a:ext>
            </a:extLst>
          </p:cNvPr>
          <p:cNvSpPr/>
          <p:nvPr/>
        </p:nvSpPr>
        <p:spPr>
          <a:xfrm>
            <a:off x="3580572" y="4163163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D47D783B-61E9-4E81-BE0D-8FFF1D8320B5}"/>
              </a:ext>
            </a:extLst>
          </p:cNvPr>
          <p:cNvSpPr/>
          <p:nvPr/>
        </p:nvSpPr>
        <p:spPr>
          <a:xfrm>
            <a:off x="3352936" y="3548825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9FD92BF0-E97D-459A-8BE9-F1332CCCC138}"/>
              </a:ext>
            </a:extLst>
          </p:cNvPr>
          <p:cNvSpPr/>
          <p:nvPr/>
        </p:nvSpPr>
        <p:spPr>
          <a:xfrm>
            <a:off x="9305235" y="3054589"/>
            <a:ext cx="108155" cy="983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12B0253A-B70E-47A7-82DE-CD099CCA957A}"/>
              </a:ext>
            </a:extLst>
          </p:cNvPr>
          <p:cNvSpPr/>
          <p:nvPr/>
        </p:nvSpPr>
        <p:spPr>
          <a:xfrm>
            <a:off x="9313972" y="3470114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24D8B9C8-2A8F-4BFD-9963-82D059447633}"/>
              </a:ext>
            </a:extLst>
          </p:cNvPr>
          <p:cNvGrpSpPr/>
          <p:nvPr/>
        </p:nvGrpSpPr>
        <p:grpSpPr>
          <a:xfrm>
            <a:off x="9608440" y="2547360"/>
            <a:ext cx="1178627" cy="267075"/>
            <a:chOff x="6119393" y="2223812"/>
            <a:chExt cx="1976963" cy="1384960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E49717C1-1A4D-46D0-A71B-4CA588C3209E}"/>
                </a:ext>
              </a:extLst>
            </p:cNvPr>
            <p:cNvSpPr/>
            <p:nvPr/>
          </p:nvSpPr>
          <p:spPr>
            <a:xfrm>
              <a:off x="6119393" y="2223812"/>
              <a:ext cx="1976963" cy="1384960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B3D107C-8B52-49F6-8F0F-3E7F21EE25D9}"/>
                </a:ext>
              </a:extLst>
            </p:cNvPr>
            <p:cNvSpPr txBox="1"/>
            <p:nvPr/>
          </p:nvSpPr>
          <p:spPr>
            <a:xfrm>
              <a:off x="6119393" y="2223812"/>
              <a:ext cx="1976963" cy="13849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solidFill>
                    <a:schemeClr val="tx1"/>
                  </a:solidFill>
                </a:rPr>
                <a:t>Major name</a:t>
              </a:r>
              <a:endParaRPr lang="en-AU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2BDACEE8-CF37-4E18-885C-423BCEE99DEB}"/>
              </a:ext>
            </a:extLst>
          </p:cNvPr>
          <p:cNvGrpSpPr/>
          <p:nvPr/>
        </p:nvGrpSpPr>
        <p:grpSpPr>
          <a:xfrm>
            <a:off x="9616059" y="2958754"/>
            <a:ext cx="1374781" cy="267075"/>
            <a:chOff x="6119393" y="2223812"/>
            <a:chExt cx="1976963" cy="1384960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3CA49A72-14A6-4A58-A9F2-9E8A2F4E7062}"/>
                </a:ext>
              </a:extLst>
            </p:cNvPr>
            <p:cNvSpPr/>
            <p:nvPr/>
          </p:nvSpPr>
          <p:spPr>
            <a:xfrm>
              <a:off x="6119393" y="2223812"/>
              <a:ext cx="1976963" cy="1384960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7F7E7B62-15C2-496D-B591-94ECF8C4E7CC}"/>
                </a:ext>
              </a:extLst>
            </p:cNvPr>
            <p:cNvSpPr txBox="1"/>
            <p:nvPr/>
          </p:nvSpPr>
          <p:spPr>
            <a:xfrm>
              <a:off x="6119393" y="2223812"/>
              <a:ext cx="1976963" cy="13849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solidFill>
                    <a:schemeClr val="tx1"/>
                  </a:solidFill>
                </a:rPr>
                <a:t>Faculty subject</a:t>
              </a:r>
              <a:endParaRPr lang="en-AU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65CA199-69C7-4BB1-872B-FCEA14B86BE8}"/>
              </a:ext>
            </a:extLst>
          </p:cNvPr>
          <p:cNvGrpSpPr/>
          <p:nvPr/>
        </p:nvGrpSpPr>
        <p:grpSpPr>
          <a:xfrm>
            <a:off x="9619164" y="3378118"/>
            <a:ext cx="1371676" cy="280252"/>
            <a:chOff x="6119393" y="2223812"/>
            <a:chExt cx="2088416" cy="1453291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2B4D4E39-AEE7-4C89-8025-3DF142B1DDAB}"/>
                </a:ext>
              </a:extLst>
            </p:cNvPr>
            <p:cNvSpPr/>
            <p:nvPr/>
          </p:nvSpPr>
          <p:spPr>
            <a:xfrm>
              <a:off x="6119393" y="2223812"/>
              <a:ext cx="1976963" cy="1384960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1DE3157-1F94-40E7-A946-332AC0A15EC7}"/>
                </a:ext>
              </a:extLst>
            </p:cNvPr>
            <p:cNvSpPr txBox="1"/>
            <p:nvPr/>
          </p:nvSpPr>
          <p:spPr>
            <a:xfrm>
              <a:off x="6134308" y="2292143"/>
              <a:ext cx="2073501" cy="13849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solidFill>
                    <a:schemeClr val="tx1"/>
                  </a:solidFill>
                </a:rPr>
                <a:t>Breadth subject</a:t>
              </a:r>
              <a:endParaRPr lang="en-AU" sz="1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4017FCE9-86C8-4EB0-AA8F-ED3F973FB3DC}"/>
              </a:ext>
            </a:extLst>
          </p:cNvPr>
          <p:cNvSpPr/>
          <p:nvPr/>
        </p:nvSpPr>
        <p:spPr>
          <a:xfrm>
            <a:off x="8822568" y="3856616"/>
            <a:ext cx="573155" cy="438428"/>
          </a:xfrm>
          <a:custGeom>
            <a:avLst/>
            <a:gdLst>
              <a:gd name="connsiteX0" fmla="*/ 1432560 w 1487424"/>
              <a:gd name="connsiteY0" fmla="*/ 67056 h 1719072"/>
              <a:gd name="connsiteX1" fmla="*/ 1066800 w 1487424"/>
              <a:gd name="connsiteY1" fmla="*/ 0 h 1719072"/>
              <a:gd name="connsiteX2" fmla="*/ 597408 w 1487424"/>
              <a:gd name="connsiteY2" fmla="*/ 164592 h 1719072"/>
              <a:gd name="connsiteX3" fmla="*/ 195072 w 1487424"/>
              <a:gd name="connsiteY3" fmla="*/ 243840 h 1719072"/>
              <a:gd name="connsiteX4" fmla="*/ 0 w 1487424"/>
              <a:gd name="connsiteY4" fmla="*/ 627888 h 1719072"/>
              <a:gd name="connsiteX5" fmla="*/ 195072 w 1487424"/>
              <a:gd name="connsiteY5" fmla="*/ 963168 h 1719072"/>
              <a:gd name="connsiteX6" fmla="*/ 530352 w 1487424"/>
              <a:gd name="connsiteY6" fmla="*/ 1121664 h 1719072"/>
              <a:gd name="connsiteX7" fmla="*/ 627888 w 1487424"/>
              <a:gd name="connsiteY7" fmla="*/ 1499616 h 1719072"/>
              <a:gd name="connsiteX8" fmla="*/ 999744 w 1487424"/>
              <a:gd name="connsiteY8" fmla="*/ 1719072 h 1719072"/>
              <a:gd name="connsiteX9" fmla="*/ 1207008 w 1487424"/>
              <a:gd name="connsiteY9" fmla="*/ 1420368 h 1719072"/>
              <a:gd name="connsiteX10" fmla="*/ 1487424 w 1487424"/>
              <a:gd name="connsiteY10" fmla="*/ 865632 h 1719072"/>
              <a:gd name="connsiteX11" fmla="*/ 1432560 w 1487424"/>
              <a:gd name="connsiteY11" fmla="*/ 67056 h 171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7424" h="1719072">
                <a:moveTo>
                  <a:pt x="1432560" y="67056"/>
                </a:moveTo>
                <a:lnTo>
                  <a:pt x="1066800" y="0"/>
                </a:lnTo>
                <a:lnTo>
                  <a:pt x="597408" y="164592"/>
                </a:lnTo>
                <a:lnTo>
                  <a:pt x="195072" y="243840"/>
                </a:lnTo>
                <a:lnTo>
                  <a:pt x="0" y="627888"/>
                </a:lnTo>
                <a:lnTo>
                  <a:pt x="195072" y="963168"/>
                </a:lnTo>
                <a:lnTo>
                  <a:pt x="530352" y="1121664"/>
                </a:lnTo>
                <a:lnTo>
                  <a:pt x="627888" y="1499616"/>
                </a:lnTo>
                <a:lnTo>
                  <a:pt x="999744" y="1719072"/>
                </a:lnTo>
                <a:lnTo>
                  <a:pt x="1207008" y="1420368"/>
                </a:lnTo>
                <a:lnTo>
                  <a:pt x="1487424" y="865632"/>
                </a:lnTo>
                <a:lnTo>
                  <a:pt x="1432560" y="67056"/>
                </a:lnTo>
                <a:close/>
              </a:path>
            </a:pathLst>
          </a:cu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3369AD96-92D1-44FA-BA26-5132A7E0C798}"/>
              </a:ext>
            </a:extLst>
          </p:cNvPr>
          <p:cNvGrpSpPr/>
          <p:nvPr/>
        </p:nvGrpSpPr>
        <p:grpSpPr>
          <a:xfrm>
            <a:off x="8184976" y="2536753"/>
            <a:ext cx="1186475" cy="304435"/>
            <a:chOff x="1356089" y="1631215"/>
            <a:chExt cx="1976963" cy="1384960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C633751F-F226-42A5-9140-065005736B18}"/>
                </a:ext>
              </a:extLst>
            </p:cNvPr>
            <p:cNvSpPr/>
            <p:nvPr/>
          </p:nvSpPr>
          <p:spPr>
            <a:xfrm>
              <a:off x="1356089" y="1631215"/>
              <a:ext cx="1976963" cy="1384960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849F4988-5534-4288-96C2-A630B6DFAA6F}"/>
                </a:ext>
              </a:extLst>
            </p:cNvPr>
            <p:cNvSpPr txBox="1"/>
            <p:nvPr/>
          </p:nvSpPr>
          <p:spPr>
            <a:xfrm>
              <a:off x="1356089" y="1631215"/>
              <a:ext cx="1976963" cy="13849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i="1" kern="1200" dirty="0">
                  <a:solidFill>
                    <a:schemeClr val="accent1">
                      <a:lumMod val="75000"/>
                    </a:schemeClr>
                  </a:solidFill>
                </a:rPr>
                <a:t>Architecture</a:t>
              </a:r>
              <a:endParaRPr lang="en-AU" sz="1800" i="1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6DB17314-111E-4CD4-9E1B-6BA6479A493E}"/>
              </a:ext>
            </a:extLst>
          </p:cNvPr>
          <p:cNvGrpSpPr/>
          <p:nvPr/>
        </p:nvGrpSpPr>
        <p:grpSpPr>
          <a:xfrm>
            <a:off x="9616057" y="3906881"/>
            <a:ext cx="2258703" cy="267075"/>
            <a:chOff x="6119392" y="2223812"/>
            <a:chExt cx="1976964" cy="1384960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429C8CDC-F26E-4454-8EF9-CC19F740FCD9}"/>
                </a:ext>
              </a:extLst>
            </p:cNvPr>
            <p:cNvSpPr/>
            <p:nvPr/>
          </p:nvSpPr>
          <p:spPr>
            <a:xfrm>
              <a:off x="6119393" y="2223812"/>
              <a:ext cx="1976963" cy="1384960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D01AA6CB-F828-466C-86D5-40FCE68BF6D9}"/>
                </a:ext>
              </a:extLst>
            </p:cNvPr>
            <p:cNvSpPr txBox="1"/>
            <p:nvPr/>
          </p:nvSpPr>
          <p:spPr>
            <a:xfrm>
              <a:off x="6119392" y="2223812"/>
              <a:ext cx="1976963" cy="13849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tx1"/>
                  </a:solidFill>
                </a:rPr>
                <a:t>A student’s program of </a:t>
              </a:r>
              <a:r>
                <a:rPr lang="en-US" sz="1400" dirty="0">
                  <a:solidFill>
                    <a:schemeClr val="tx1"/>
                  </a:solidFill>
                </a:rPr>
                <a:t>study; a double major (hypothetical) </a:t>
              </a:r>
              <a:endParaRPr lang="en-AU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737BF137-E7B4-4A57-9E2D-CC075CD29DEF}"/>
              </a:ext>
            </a:extLst>
          </p:cNvPr>
          <p:cNvGrpSpPr/>
          <p:nvPr/>
        </p:nvGrpSpPr>
        <p:grpSpPr>
          <a:xfrm>
            <a:off x="8204130" y="1934550"/>
            <a:ext cx="998743" cy="331059"/>
            <a:chOff x="6112859" y="2223812"/>
            <a:chExt cx="1983497" cy="1384960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3267B47-4D05-42BF-9624-2B051E494DB0}"/>
                </a:ext>
              </a:extLst>
            </p:cNvPr>
            <p:cNvSpPr/>
            <p:nvPr/>
          </p:nvSpPr>
          <p:spPr>
            <a:xfrm>
              <a:off x="6119393" y="2223812"/>
              <a:ext cx="1976963" cy="1384960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6D0CD3A-224F-4576-B1CE-2E9665DD2270}"/>
                </a:ext>
              </a:extLst>
            </p:cNvPr>
            <p:cNvSpPr txBox="1"/>
            <p:nvPr/>
          </p:nvSpPr>
          <p:spPr>
            <a:xfrm>
              <a:off x="6112859" y="2223812"/>
              <a:ext cx="1976963" cy="13849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>
                  <a:solidFill>
                    <a:schemeClr val="tx1"/>
                  </a:solidFill>
                </a:rPr>
                <a:t>Key:</a:t>
              </a:r>
              <a:r>
                <a:rPr lang="en-US" sz="1400" kern="1200" dirty="0">
                  <a:solidFill>
                    <a:schemeClr val="tx1"/>
                  </a:solidFill>
                </a:rPr>
                <a:t>                                                                    </a:t>
              </a:r>
              <a:endParaRPr lang="en-AU" sz="14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9E9838D3-D35E-4EC8-B07F-0A210F839A14}"/>
              </a:ext>
            </a:extLst>
          </p:cNvPr>
          <p:cNvCxnSpPr>
            <a:cxnSpLocks/>
          </p:cNvCxnSpPr>
          <p:nvPr/>
        </p:nvCxnSpPr>
        <p:spPr>
          <a:xfrm>
            <a:off x="8214816" y="2312266"/>
            <a:ext cx="35884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165">
            <a:extLst>
              <a:ext uri="{FF2B5EF4-FFF2-40B4-BE49-F238E27FC236}">
                <a16:creationId xmlns:a16="http://schemas.microsoft.com/office/drawing/2014/main" id="{0F41C2FD-30BD-495E-B352-34FE7E31B0E4}"/>
              </a:ext>
            </a:extLst>
          </p:cNvPr>
          <p:cNvSpPr/>
          <p:nvPr/>
        </p:nvSpPr>
        <p:spPr>
          <a:xfrm>
            <a:off x="5367799" y="2587776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2CF3DB27-AC06-4711-9AA2-F62D50BE16CB}"/>
              </a:ext>
            </a:extLst>
          </p:cNvPr>
          <p:cNvSpPr/>
          <p:nvPr/>
        </p:nvSpPr>
        <p:spPr>
          <a:xfrm>
            <a:off x="4818495" y="2289461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977C9D08-D31F-4B95-AC9A-E2ACB6D9F5F1}"/>
              </a:ext>
            </a:extLst>
          </p:cNvPr>
          <p:cNvSpPr/>
          <p:nvPr/>
        </p:nvSpPr>
        <p:spPr>
          <a:xfrm>
            <a:off x="4595920" y="2008581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7400CEEC-4AD0-4595-91EA-4626D08104A3}"/>
              </a:ext>
            </a:extLst>
          </p:cNvPr>
          <p:cNvSpPr/>
          <p:nvPr/>
        </p:nvSpPr>
        <p:spPr>
          <a:xfrm>
            <a:off x="5793307" y="2045547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6DFAEECC-ED35-420A-B964-D7299BB61DBF}"/>
              </a:ext>
            </a:extLst>
          </p:cNvPr>
          <p:cNvSpPr/>
          <p:nvPr/>
        </p:nvSpPr>
        <p:spPr>
          <a:xfrm>
            <a:off x="6091248" y="3190940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41EA0F99-45D9-4024-9271-2655F414DC06}"/>
              </a:ext>
            </a:extLst>
          </p:cNvPr>
          <p:cNvSpPr/>
          <p:nvPr/>
        </p:nvSpPr>
        <p:spPr>
          <a:xfrm>
            <a:off x="3373496" y="3144551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E3328DEA-75E3-4AE1-95CA-D40D8E791D3A}"/>
              </a:ext>
            </a:extLst>
          </p:cNvPr>
          <p:cNvSpPr/>
          <p:nvPr/>
        </p:nvSpPr>
        <p:spPr>
          <a:xfrm>
            <a:off x="3935522" y="3321137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0C262808-5A5B-4B41-A26E-685EDB0F4483}"/>
              </a:ext>
            </a:extLst>
          </p:cNvPr>
          <p:cNvSpPr/>
          <p:nvPr/>
        </p:nvSpPr>
        <p:spPr>
          <a:xfrm>
            <a:off x="3615390" y="3794281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7849E867-A66E-4029-91D1-61D99BBC35B0}"/>
              </a:ext>
            </a:extLst>
          </p:cNvPr>
          <p:cNvSpPr/>
          <p:nvPr/>
        </p:nvSpPr>
        <p:spPr>
          <a:xfrm>
            <a:off x="4209430" y="3603727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8D7271B2-B7D7-437B-9A62-934CF338BDD3}"/>
              </a:ext>
            </a:extLst>
          </p:cNvPr>
          <p:cNvSpPr/>
          <p:nvPr/>
        </p:nvSpPr>
        <p:spPr>
          <a:xfrm>
            <a:off x="4099376" y="4615374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62332A89-3885-46B9-940F-ECD217616E38}"/>
              </a:ext>
            </a:extLst>
          </p:cNvPr>
          <p:cNvSpPr/>
          <p:nvPr/>
        </p:nvSpPr>
        <p:spPr>
          <a:xfrm>
            <a:off x="5424635" y="4295044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65AABE12-0EBF-402F-9F8F-4579152392A2}"/>
              </a:ext>
            </a:extLst>
          </p:cNvPr>
          <p:cNvSpPr/>
          <p:nvPr/>
        </p:nvSpPr>
        <p:spPr>
          <a:xfrm>
            <a:off x="4824339" y="3975678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9888E4B6-CC10-4850-83EA-E376370EE88F}"/>
              </a:ext>
            </a:extLst>
          </p:cNvPr>
          <p:cNvSpPr/>
          <p:nvPr/>
        </p:nvSpPr>
        <p:spPr>
          <a:xfrm>
            <a:off x="4649673" y="4511855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DE928FAB-F84F-4EB9-A275-FE8637CC547A}"/>
              </a:ext>
            </a:extLst>
          </p:cNvPr>
          <p:cNvSpPr/>
          <p:nvPr/>
        </p:nvSpPr>
        <p:spPr>
          <a:xfrm>
            <a:off x="5899930" y="3460433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2D98293E-29EC-4338-82E9-95E6717A711C}"/>
              </a:ext>
            </a:extLst>
          </p:cNvPr>
          <p:cNvSpPr/>
          <p:nvPr/>
        </p:nvSpPr>
        <p:spPr>
          <a:xfrm>
            <a:off x="5405046" y="3550517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42ED31A6-9DD4-42D2-9368-4E379397B3FC}"/>
              </a:ext>
            </a:extLst>
          </p:cNvPr>
          <p:cNvSpPr/>
          <p:nvPr/>
        </p:nvSpPr>
        <p:spPr>
          <a:xfrm>
            <a:off x="5664399" y="4444917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27048A92-7E9E-4594-AA09-AE3D444E15E1}"/>
              </a:ext>
            </a:extLst>
          </p:cNvPr>
          <p:cNvSpPr/>
          <p:nvPr/>
        </p:nvSpPr>
        <p:spPr>
          <a:xfrm>
            <a:off x="5431525" y="4570554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E766F7CD-2D1A-4142-9348-380716CDF468}"/>
              </a:ext>
            </a:extLst>
          </p:cNvPr>
          <p:cNvSpPr/>
          <p:nvPr/>
        </p:nvSpPr>
        <p:spPr>
          <a:xfrm>
            <a:off x="3874807" y="4201087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10D1777D-EA65-498A-A0CA-B7B087BD4F13}"/>
              </a:ext>
            </a:extLst>
          </p:cNvPr>
          <p:cNvSpPr/>
          <p:nvPr/>
        </p:nvSpPr>
        <p:spPr>
          <a:xfrm>
            <a:off x="3638528" y="3217160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ABBBD0F1-349C-4A5D-B40F-9E0DD96CD052}"/>
              </a:ext>
            </a:extLst>
          </p:cNvPr>
          <p:cNvSpPr/>
          <p:nvPr/>
        </p:nvSpPr>
        <p:spPr>
          <a:xfrm>
            <a:off x="4585795" y="2470467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EB1B6E7C-305E-4F1C-97D2-3B31F36B8B0A}"/>
              </a:ext>
            </a:extLst>
          </p:cNvPr>
          <p:cNvSpPr/>
          <p:nvPr/>
        </p:nvSpPr>
        <p:spPr>
          <a:xfrm>
            <a:off x="4471902" y="1795598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3F51580D-E392-4882-A836-08B5B283992A}"/>
              </a:ext>
            </a:extLst>
          </p:cNvPr>
          <p:cNvSpPr/>
          <p:nvPr/>
        </p:nvSpPr>
        <p:spPr>
          <a:xfrm>
            <a:off x="4014232" y="2273954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AABD7B57-D03E-4706-B6AC-C20A1D411DDE}"/>
              </a:ext>
            </a:extLst>
          </p:cNvPr>
          <p:cNvSpPr/>
          <p:nvPr/>
        </p:nvSpPr>
        <p:spPr>
          <a:xfrm>
            <a:off x="5653883" y="1725237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45079590-C303-44BE-B066-B3C6E226C018}"/>
              </a:ext>
            </a:extLst>
          </p:cNvPr>
          <p:cNvSpPr/>
          <p:nvPr/>
        </p:nvSpPr>
        <p:spPr>
          <a:xfrm>
            <a:off x="5899929" y="5094716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545FD695-70D5-4E17-82F8-7266C514D5AC}"/>
              </a:ext>
            </a:extLst>
          </p:cNvPr>
          <p:cNvSpPr/>
          <p:nvPr/>
        </p:nvSpPr>
        <p:spPr>
          <a:xfrm>
            <a:off x="2699832" y="4124795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6C6ECDCD-408A-425A-A555-CA4BC3F66B81}"/>
              </a:ext>
            </a:extLst>
          </p:cNvPr>
          <p:cNvSpPr/>
          <p:nvPr/>
        </p:nvSpPr>
        <p:spPr>
          <a:xfrm>
            <a:off x="2591677" y="1885389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57F2E87B-7E55-4C6C-A9C9-008CBBBB429D}"/>
              </a:ext>
            </a:extLst>
          </p:cNvPr>
          <p:cNvSpPr/>
          <p:nvPr/>
        </p:nvSpPr>
        <p:spPr>
          <a:xfrm>
            <a:off x="2059847" y="3043130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E56F91CF-0F2B-419B-8E17-ADB27A06A89B}"/>
              </a:ext>
            </a:extLst>
          </p:cNvPr>
          <p:cNvSpPr/>
          <p:nvPr/>
        </p:nvSpPr>
        <p:spPr>
          <a:xfrm>
            <a:off x="3971267" y="1096824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9E16B158-081E-450F-AAE3-8DA81866BF45}"/>
              </a:ext>
            </a:extLst>
          </p:cNvPr>
          <p:cNvSpPr/>
          <p:nvPr/>
        </p:nvSpPr>
        <p:spPr>
          <a:xfrm>
            <a:off x="7140634" y="1899021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8F7CA56A-A3FC-4964-8ACA-58E6A6E049F7}"/>
              </a:ext>
            </a:extLst>
          </p:cNvPr>
          <p:cNvSpPr/>
          <p:nvPr/>
        </p:nvSpPr>
        <p:spPr>
          <a:xfrm>
            <a:off x="7248789" y="4330331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B9404424-BC9F-4F77-B9D8-A55D031B525D}"/>
              </a:ext>
            </a:extLst>
          </p:cNvPr>
          <p:cNvSpPr/>
          <p:nvPr/>
        </p:nvSpPr>
        <p:spPr>
          <a:xfrm>
            <a:off x="2656280" y="4923498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01EE4876-02AE-4D45-AD12-7F05AC996FAA}"/>
              </a:ext>
            </a:extLst>
          </p:cNvPr>
          <p:cNvSpPr/>
          <p:nvPr/>
        </p:nvSpPr>
        <p:spPr>
          <a:xfrm>
            <a:off x="5678682" y="5362345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98D70418-9213-4B87-BE4B-3B2AA185C88C}"/>
              </a:ext>
            </a:extLst>
          </p:cNvPr>
          <p:cNvSpPr/>
          <p:nvPr/>
        </p:nvSpPr>
        <p:spPr>
          <a:xfrm>
            <a:off x="6760505" y="5027557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63473971-8F12-4AEE-AB4A-BC539DA8C8B2}"/>
              </a:ext>
            </a:extLst>
          </p:cNvPr>
          <p:cNvSpPr/>
          <p:nvPr/>
        </p:nvSpPr>
        <p:spPr>
          <a:xfrm>
            <a:off x="3373495" y="1143709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FEB33EC1-69D6-4962-8C63-A3AAB138F6C2}"/>
              </a:ext>
            </a:extLst>
          </p:cNvPr>
          <p:cNvSpPr/>
          <p:nvPr/>
        </p:nvSpPr>
        <p:spPr>
          <a:xfrm>
            <a:off x="3718050" y="5403941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104B09B3-EAAE-429B-B104-7A122C2E5EFE}"/>
              </a:ext>
            </a:extLst>
          </p:cNvPr>
          <p:cNvSpPr/>
          <p:nvPr/>
        </p:nvSpPr>
        <p:spPr>
          <a:xfrm>
            <a:off x="2999364" y="2729779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D6084904-BC80-4E46-A51D-748A0367C2C9}"/>
              </a:ext>
            </a:extLst>
          </p:cNvPr>
          <p:cNvSpPr/>
          <p:nvPr/>
        </p:nvSpPr>
        <p:spPr>
          <a:xfrm>
            <a:off x="6341315" y="3884362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829BFFD9-C08B-4853-A633-78A87768619B}"/>
              </a:ext>
            </a:extLst>
          </p:cNvPr>
          <p:cNvSpPr/>
          <p:nvPr/>
        </p:nvSpPr>
        <p:spPr>
          <a:xfrm>
            <a:off x="3078967" y="2056244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B6617949-6DD3-443E-A95A-6A47473D8038}"/>
              </a:ext>
            </a:extLst>
          </p:cNvPr>
          <p:cNvSpPr/>
          <p:nvPr/>
        </p:nvSpPr>
        <p:spPr>
          <a:xfrm>
            <a:off x="7401263" y="2368847"/>
            <a:ext cx="108155" cy="98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048136EE-429B-4481-BA79-98306A98B9C6}"/>
              </a:ext>
            </a:extLst>
          </p:cNvPr>
          <p:cNvSpPr/>
          <p:nvPr/>
        </p:nvSpPr>
        <p:spPr>
          <a:xfrm>
            <a:off x="5001409" y="1766968"/>
            <a:ext cx="108155" cy="983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9" name="Freeform: Shape 208">
            <a:extLst>
              <a:ext uri="{FF2B5EF4-FFF2-40B4-BE49-F238E27FC236}">
                <a16:creationId xmlns:a16="http://schemas.microsoft.com/office/drawing/2014/main" id="{E5AF458D-1D4A-43E0-B772-EA05AE762186}"/>
              </a:ext>
            </a:extLst>
          </p:cNvPr>
          <p:cNvSpPr/>
          <p:nvPr/>
        </p:nvSpPr>
        <p:spPr>
          <a:xfrm>
            <a:off x="4693920" y="1013460"/>
            <a:ext cx="3139440" cy="2263140"/>
          </a:xfrm>
          <a:custGeom>
            <a:avLst/>
            <a:gdLst>
              <a:gd name="connsiteX0" fmla="*/ 975360 w 3139440"/>
              <a:gd name="connsiteY0" fmla="*/ 251460 h 2263140"/>
              <a:gd name="connsiteX1" fmla="*/ 853440 w 3139440"/>
              <a:gd name="connsiteY1" fmla="*/ 731520 h 2263140"/>
              <a:gd name="connsiteX2" fmla="*/ 525780 w 3139440"/>
              <a:gd name="connsiteY2" fmla="*/ 830580 h 2263140"/>
              <a:gd name="connsiteX3" fmla="*/ 274320 w 3139440"/>
              <a:gd name="connsiteY3" fmla="*/ 1066800 h 2263140"/>
              <a:gd name="connsiteX4" fmla="*/ 0 w 3139440"/>
              <a:gd name="connsiteY4" fmla="*/ 1272540 h 2263140"/>
              <a:gd name="connsiteX5" fmla="*/ 350520 w 3139440"/>
              <a:gd name="connsiteY5" fmla="*/ 1638300 h 2263140"/>
              <a:gd name="connsiteX6" fmla="*/ 480060 w 3139440"/>
              <a:gd name="connsiteY6" fmla="*/ 2057400 h 2263140"/>
              <a:gd name="connsiteX7" fmla="*/ 1135380 w 3139440"/>
              <a:gd name="connsiteY7" fmla="*/ 2263140 h 2263140"/>
              <a:gd name="connsiteX8" fmla="*/ 1379220 w 3139440"/>
              <a:gd name="connsiteY8" fmla="*/ 2049780 h 2263140"/>
              <a:gd name="connsiteX9" fmla="*/ 1684020 w 3139440"/>
              <a:gd name="connsiteY9" fmla="*/ 1623060 h 2263140"/>
              <a:gd name="connsiteX10" fmla="*/ 2583180 w 3139440"/>
              <a:gd name="connsiteY10" fmla="*/ 1805940 h 2263140"/>
              <a:gd name="connsiteX11" fmla="*/ 3139440 w 3139440"/>
              <a:gd name="connsiteY11" fmla="*/ 1424940 h 2263140"/>
              <a:gd name="connsiteX12" fmla="*/ 2514600 w 3139440"/>
              <a:gd name="connsiteY12" fmla="*/ 472440 h 2263140"/>
              <a:gd name="connsiteX13" fmla="*/ 1821180 w 3139440"/>
              <a:gd name="connsiteY13" fmla="*/ 0 h 2263140"/>
              <a:gd name="connsiteX14" fmla="*/ 975360 w 3139440"/>
              <a:gd name="connsiteY14" fmla="*/ 251460 h 226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39440" h="2263140">
                <a:moveTo>
                  <a:pt x="975360" y="251460"/>
                </a:moveTo>
                <a:lnTo>
                  <a:pt x="853440" y="731520"/>
                </a:lnTo>
                <a:lnTo>
                  <a:pt x="525780" y="830580"/>
                </a:lnTo>
                <a:lnTo>
                  <a:pt x="274320" y="1066800"/>
                </a:lnTo>
                <a:lnTo>
                  <a:pt x="0" y="1272540"/>
                </a:lnTo>
                <a:lnTo>
                  <a:pt x="350520" y="1638300"/>
                </a:lnTo>
                <a:lnTo>
                  <a:pt x="480060" y="2057400"/>
                </a:lnTo>
                <a:lnTo>
                  <a:pt x="1135380" y="2263140"/>
                </a:lnTo>
                <a:lnTo>
                  <a:pt x="1379220" y="2049780"/>
                </a:lnTo>
                <a:lnTo>
                  <a:pt x="1684020" y="1623060"/>
                </a:lnTo>
                <a:lnTo>
                  <a:pt x="2583180" y="1805940"/>
                </a:lnTo>
                <a:lnTo>
                  <a:pt x="3139440" y="1424940"/>
                </a:lnTo>
                <a:lnTo>
                  <a:pt x="2514600" y="472440"/>
                </a:lnTo>
                <a:lnTo>
                  <a:pt x="1821180" y="0"/>
                </a:lnTo>
                <a:lnTo>
                  <a:pt x="975360" y="25146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20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28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Browne</dc:creator>
  <cp:lastModifiedBy>Geoffrey Browne</cp:lastModifiedBy>
  <cp:revision>9</cp:revision>
  <dcterms:created xsi:type="dcterms:W3CDTF">2020-11-16T06:28:19Z</dcterms:created>
  <dcterms:modified xsi:type="dcterms:W3CDTF">2020-11-16T23:59:10Z</dcterms:modified>
</cp:coreProperties>
</file>